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161657-2DBC-477D-853B-BF1A8810E66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Untitled Section" id="{D6C6AC41-1EF3-4D91-B65B-CCCB425E4D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09:21:42.05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1 390 24575,'14'0'0,"18"0"0,18 0 0,28 0 0,1143-167-8503,364-56 8815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09:21:43.94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1 318 24575,'102'-14'0,"145"-13"0,124-3 0,105 3-6354,84-6 6354,24 1-2672,-20-2 2672,-57-5 0,-90 3-34,-103 9 34,-104 9 869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09:21:45.25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0 673 24575,'59'-11'0,"109"-13"0,121-20-790,97-8-2369,1343-183 113,-1411 187 3164,411-97 2354,-565 110 330,47-19-1598,-172 43-2189,13-3-5822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09:21:48.53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4209 2187 24575,'7'0'0,"-1"-1"0,0 0 0,0 0 0,1-1 0,-1 0 0,0 0 0,0 0 0,-1-1 0,1 0 0,0 0 0,-1 0 0,0 0 0,0-1 0,0 0 0,8-8 0,5-7 0,-1-1 0,22-33 0,-19 24 0,159-234 0,-151 216 0,-3-1 0,-1-2 0,30-94 0,-41 95 0,-7 22 0,16-38 0,-18 56 0,0 0 0,-1 0 0,0 0 0,0-1 0,-1 1 0,0-1 0,-1 1 0,0-1 0,-1 0 0,0 0 0,0 1 0,-1-1 0,0 0 0,-1 1 0,0-1 0,-1 1 0,1-1 0,-2 1 0,1 0 0,-2 0 0,1 1 0,-1-1 0,0 1 0,-11-13 0,-42-42 0,-2 3 0,-127-96 0,72 70-94,-4 6-1,-3 4 0,-4 6 0,-161-65 1,76 53 0,-431-106-1,523 166 71,-48-14 600,134 28-546,-1 1 0,0 1 0,-48-1 0,-104 6-49,94 3 28,13 1-9,1 4 0,0 3 0,-134 35 0,-216 93 0,346-104 0,1 4 0,-97 62 0,156-87 0,-177 111 0,149-94 0,0 2 0,-74 64 0,-75 93 0,169-160 0,3 1 0,-42 56 0,60-72 0,1-1 0,1 1 0,0 1 0,1-1 0,0 1 0,1 0 0,1 1 0,0-1 0,1 1 0,-1 18 0,4 202 0,2-118 0,-1-89 0,2-1 0,1 1 0,1-1 0,9 30 0,44 113 0,132 247 0,-189-417 0,135 244 0,-66-123 0,68 107 0,-119-205 0,0 0 0,1-2 0,1 0 0,1-1 0,46 32 0,-49-40 0,2 0 0,0-1 0,0-1 0,37 12 0,100 25 0,-129-40 0,408 82-303,8-31-269,280-12 513,2-47 711,-677 0-516,2-2-106,0-2-1,-1-2 0,1-3 0,84-25 0,132-60-29,-225 75 0,-1-3 0,0-1 0,-2-1 0,40-33 0,40-46 0,179-198 0,-260 253 0,-2-2 0,-1-2 0,-4-1 0,-1-1 0,35-87 0,-54 110 0,0-1 0,-2 0 0,-1 0 0,-2-1 0,-2 1 0,0-2 0,-1-63 0,-6-417 0,2 504 13,-1-1 0,0 1 0,0 0 0,-1-1 0,-1 1 0,0 0-1,0 0 1,-8-16 0,-2 2-464,-1 1 0,-19-23 1,31 43 321,-20-27-6697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09:31:17.34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196 1166 24575,'22'-14'0,"314"-136"-45,-205 95-354,828-365-1824,-472 205 2367,-416 184 48,26-10 284,126-74 1,-201 102-363,0 2 1,0 0 0,1 2 0,1 0 0,-1 2 0,1 1 0,1 0 0,-1 2 0,1 1-1,0 1 1,33 1 0,-1-1-115,67-12 0,2-1 0,113 3 0,401 33 0,-510-7 0,154 37 0,122 63 0,19 36 0,-58-14 0,-338-124 0,0 0 0,-1 2 0,0 1 0,-1 2 0,41 32 0,-48-32 0,-2 1 0,0 1 0,-1 1 0,0 0 0,-2 1 0,0 0 0,-2 2 0,0-1 0,14 37 0,-17-30 0,-1-1 0,-1 1 0,-1 0 0,5 50 0,-4 122 0,-1-13 0,-2-138 0,1 11 0,-2-1 0,-5 88 0,-2-124 0,-2 0 0,0-1 0,-2 0 0,-17 41 0,-49 85 0,65-135 0,-4 8 0,-2-1 0,-1 0 0,0-1 0,-1-1 0,-34 31 0,-105 74 0,126-103 0,-23 16 0,-2-2 0,-1-3 0,-2-2 0,-76 28 0,-16 1 0,-180 65 0,138-57 0,-335 97 0,-405-9 0,916-153 0,-431 31 0,-4-33 0,211-2 0,137-1 0,-1-3 0,1-6 0,1-4 0,-150-43 0,170 33 0,1-4 0,1-4 0,-82-47 0,-118-93 0,256 159 0,1-1 0,-30-28 0,4 4 0,29 26 0,-16-12 0,0-2 0,2-1 0,-58-66 0,52 43 0,-39-64 0,65 93 0,0-2 0,2 0 0,0 0 0,2-1 0,-9-39 0,12 41 0,-1 0 0,-14-29 0,-7-24 0,8-5 0,-10-28 0,21 79 0,1 1 0,2-1 0,1 0 0,-2-42 0,8-129 0,1 90 0,-1 85-227,1-1-1,1 1 1,1 1-1,2-1 1,9-28-1,-7 34-6598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CBEE-8A62-85C7-CF02-609FF7D6B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545A7E-C498-3DFD-8FF0-F410E3A94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7FCD7-1189-7312-6071-0B7D60C8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EE270-4CD2-EC70-8A26-1333EA7A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D6392-A3A0-CAEF-6D46-4A55841D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68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485A-AF79-526D-B168-63805730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ABC7F-F1CA-EBF9-4E8A-D96CC6700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682A7-8B2C-87C3-9CA5-9340E27F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D329D-8490-377A-4825-4BC12A77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A11F7-A419-139F-AF89-C026D28D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27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B00EB-87B9-B6F7-387A-2BA763E0B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D2D54-5226-C760-C0F8-B7B89C16A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BDA16-A40A-F5C8-1EE1-199515A6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D6FD8-F654-2571-D904-9B9CEC87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FB422-D25C-3F3F-2D7A-DC4EB1A7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89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6877-EE5A-1924-4052-64A58062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B3C5-6904-00FB-E55F-C4FD06FD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E5E6D-13F4-989C-F892-743398B6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C1E46-D261-2A5F-1DAC-298EA99F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F83CC-079C-3C59-E61F-C9F63EFC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74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45E3-D8D5-3706-F64C-A52AC5A6D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E20EA-4BA4-E52F-2633-7FA8E9A62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7368C-29AF-D9BB-3871-8D419A65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865D-5C79-3C54-2E64-AFD3F512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DDE8E-081D-3053-5DD1-BCBCB9F5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918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6736-C3D9-FA0B-AADC-C753E194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EF3C-1320-D010-38B2-2E44F9C84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129AA-9E44-8240-2BF9-DE4CEC2F0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57694-7BF2-79CC-9416-5791CA75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B23CF-960B-2A70-DE1D-7C1DE0C7B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5F263-613F-1646-256C-2313E31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60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89AC-C53B-CBE8-A5A1-B0507F109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91CF3-6397-1002-46D2-FD53445B5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CC2FE-5DAB-0282-71AC-DBBB30F1E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5A938-C0A6-C4E0-B46D-5732F92E8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E2A73-C26B-BD7F-4DD2-9456DBFD9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6BC06D-4888-6596-B481-EF717603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14DF0-9576-C74C-FBE7-F451DE3C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5781B1-3A77-BF70-CBCA-47D31DA6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85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46F0-54F2-C639-51DC-A2DEC0D2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A5970-A042-392E-F088-B104C11A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CC85C-BFA1-0D3B-97EF-326C95D6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1D504-6868-31F6-DB3A-39620D69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01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98650-8C89-D7F8-F1A5-DF84C56E7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DC429-B8C4-2585-CD7F-77730808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C0263-1A6D-B1C6-5A5B-94F502B5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1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8EF7-0931-BFDC-A7CB-28708A7F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7C76F-CCF5-5D43-18E3-62D4DBFF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7166-301C-6823-D927-CCE9E1030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FEBD8-94B8-F96D-21E5-1E3F5CD3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CF86-4D2A-D523-65A6-2296FCF76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16550-2F99-3265-05B7-BE9DF25F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C78E-4D16-3A6D-3085-5076A9E5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842467-152B-DFFD-B0B3-0B5A51688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F5ED5-B147-3D7F-1E7C-4B7B09D1D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D446B-CDE3-B526-CB95-199CB856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A54A7-383A-BC79-1D2E-69C691B04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CCB19-BC5A-90F3-6F38-4F8232DF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87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2A699-8F9E-8F82-5113-9E352AC5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E08AF-B475-4F9F-ADAA-28F86F662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CB445-4164-C4BC-A687-3D86CD252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5AD04-1024-4370-A6AB-B08CD1048520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9C68E-F4C3-446B-F8E0-B64956315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E5EA2-2930-4A4F-62B0-DE03294BD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0780C-A986-4977-BC4F-18190EA10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40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customXml" Target="../ink/ink2.xml"/><Relationship Id="rId12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customXml" Target="../ink/ink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5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F5BB4-98DE-26AD-6854-BBE6F8B72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7" y="204096"/>
            <a:ext cx="8049748" cy="6449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F064A-FB8B-47C7-AC1E-A7EA278DE700}"/>
              </a:ext>
            </a:extLst>
          </p:cNvPr>
          <p:cNvSpPr txBox="1"/>
          <p:nvPr/>
        </p:nvSpPr>
        <p:spPr>
          <a:xfrm>
            <a:off x="8858865" y="1012723"/>
            <a:ext cx="282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so far has provided me the colour of the front screen</a:t>
            </a:r>
          </a:p>
        </p:txBody>
      </p:sp>
    </p:spTree>
    <p:extLst>
      <p:ext uri="{BB962C8B-B14F-4D97-AF65-F5344CB8AC3E}">
        <p14:creationId xmlns:p14="http://schemas.microsoft.com/office/powerpoint/2010/main" val="105220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9D14B3-5291-E2B6-4D85-7D25946FC9E4}"/>
              </a:ext>
            </a:extLst>
          </p:cNvPr>
          <p:cNvSpPr txBox="1"/>
          <p:nvPr/>
        </p:nvSpPr>
        <p:spPr>
          <a:xfrm>
            <a:off x="766917" y="0"/>
            <a:ext cx="60960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package:flutter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material.dart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package:flutter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widgets.dart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Gradient_Style.dart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Qustions.dart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StatefulWidget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  <a:r>
              <a:rPr lang="en-IN" sz="10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super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key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IN" sz="10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createState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switchScreen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0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(()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});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MaterialApp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home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Scaffold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Container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decoration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BoxDecoration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gradient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LinearGradient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0xFF0F2027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Dark Blue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0xFF203A43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Medium Blue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0xFF2C5364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Lighter Blue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],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Alignment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.topLeft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Alignment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.bottomRight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C4D1E-E03B-FBC5-6B9A-5CE7173A878B}"/>
              </a:ext>
            </a:extLst>
          </p:cNvPr>
          <p:cNvSpPr txBox="1"/>
          <p:nvPr/>
        </p:nvSpPr>
        <p:spPr>
          <a:xfrm>
            <a:off x="7030064" y="383458"/>
            <a:ext cx="3175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added the switch screen function inside the Quiz state allowing the screen to switch to the questions page when button is pressed.</a:t>
            </a:r>
          </a:p>
          <a:p>
            <a:r>
              <a:rPr lang="en-IN" dirty="0"/>
              <a:t>As you can also see a widget can be stored inside the variable to easily access them without issues.</a:t>
            </a:r>
          </a:p>
        </p:txBody>
      </p:sp>
    </p:spTree>
    <p:extLst>
      <p:ext uri="{BB962C8B-B14F-4D97-AF65-F5344CB8AC3E}">
        <p14:creationId xmlns:p14="http://schemas.microsoft.com/office/powerpoint/2010/main" val="193649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E6F5D-8518-C5D9-2493-7212A407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294968"/>
            <a:ext cx="5619924" cy="2831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A261FB-7B58-E63A-525B-509145B2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271" y="226142"/>
            <a:ext cx="5447973" cy="2831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850D1-7946-546F-25F9-45DEC33D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14" y="3414845"/>
            <a:ext cx="5172797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0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9B5358-5DEB-33F2-2C9F-A3FAEB473097}"/>
              </a:ext>
            </a:extLst>
          </p:cNvPr>
          <p:cNvSpPr txBox="1"/>
          <p:nvPr/>
        </p:nvSpPr>
        <p:spPr>
          <a:xfrm>
            <a:off x="353962" y="373558"/>
            <a:ext cx="6096000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9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package:flutter</a:t>
            </a:r>
            <a:r>
              <a:rPr lang="en-IN" sz="9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9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material.dart</a:t>
            </a:r>
            <a:r>
              <a:rPr lang="en-IN" sz="9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StatelessWidget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.startQuiz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  <a:r>
              <a:rPr lang="en-IN" sz="9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super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9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key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//using a </a:t>
            </a:r>
            <a:r>
              <a:rPr lang="en-IN" sz="9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postional</a:t>
            </a:r>
            <a:r>
              <a:rPr lang="en-IN" sz="9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arugument</a:t>
            </a:r>
            <a:r>
              <a:rPr lang="en-IN" sz="9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to the start screen widget here so when we pass a void type function it gets executed</a:t>
            </a:r>
            <a:endParaRPr lang="en-IN" sz="9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final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startQuiz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BuildContext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9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Center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Column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9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mainAxisSize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MainAxisSize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.min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children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9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asset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9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'assets/images/quiz-logo.png'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width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180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9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9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fromARGB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170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166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180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9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//overlay colour can be added to the image.</a:t>
            </a:r>
            <a:endParaRPr lang="en-IN" sz="9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SizedBox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60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9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"Lets get started with the Quiz"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TextStyle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.white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9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fontSize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SizedBox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73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OutlinedButton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9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icon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9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onPressed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() {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startQuiz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IN" sz="9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//input argument is a function and now we can execute it here that means when pressed the quiz should start</a:t>
            </a:r>
            <a:endParaRPr lang="en-IN" sz="9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},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OutlinedButton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9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styleFrom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foregroundColor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.white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icon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Icon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Icons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.arrow_right_alt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'Start Quiz'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BDFA0-3071-1972-3A6F-718BC4B9031D}"/>
              </a:ext>
            </a:extLst>
          </p:cNvPr>
          <p:cNvSpPr txBox="1"/>
          <p:nvPr/>
        </p:nvSpPr>
        <p:spPr>
          <a:xfrm>
            <a:off x="7384025" y="221226"/>
            <a:ext cx="356911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QuizState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switchScreen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switchScreen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9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setState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(() {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});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b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9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MaterialApp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home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Scaffold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Container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decoration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BoxDecoration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gradient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LinearGradient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9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0xFF0F2027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9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Dark Blue</a:t>
            </a:r>
            <a:endParaRPr lang="en-IN" sz="9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0xFF203A43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9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Medium Blue</a:t>
            </a:r>
            <a:endParaRPr lang="en-IN" sz="9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0xFF2C5364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9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Lighter Blue</a:t>
            </a:r>
            <a:endParaRPr lang="en-IN" sz="9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],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Alignment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.topLeft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Alignment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.bottomRight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9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),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IN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9CB74-3954-2F51-E2A9-358B327B5F84}"/>
              </a:ext>
            </a:extLst>
          </p:cNvPr>
          <p:cNvSpPr txBox="1"/>
          <p:nvPr/>
        </p:nvSpPr>
        <p:spPr>
          <a:xfrm>
            <a:off x="8563897" y="4051451"/>
            <a:ext cx="264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we are passing the switch screen function to the </a:t>
            </a:r>
            <a:r>
              <a:rPr lang="en-IN" dirty="0" err="1"/>
              <a:t>startscreen</a:t>
            </a:r>
            <a:r>
              <a:rPr lang="en-IN" dirty="0"/>
              <a:t> widget where the button is there to </a:t>
            </a:r>
            <a:r>
              <a:rPr lang="en-IN" dirty="0" err="1"/>
              <a:t>initate</a:t>
            </a:r>
            <a:r>
              <a:rPr lang="en-IN" dirty="0"/>
              <a:t> a screen or to execute the function on press to switch screen</a:t>
            </a:r>
          </a:p>
        </p:txBody>
      </p:sp>
    </p:spTree>
    <p:extLst>
      <p:ext uri="{BB962C8B-B14F-4D97-AF65-F5344CB8AC3E}">
        <p14:creationId xmlns:p14="http://schemas.microsoft.com/office/powerpoint/2010/main" val="93785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3456B-E8EB-5425-71F3-3BE27756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1" y="284405"/>
            <a:ext cx="9822426" cy="2939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BCFB5-38FB-6571-82E1-D191368A5B49}"/>
              </a:ext>
            </a:extLst>
          </p:cNvPr>
          <p:cNvSpPr txBox="1"/>
          <p:nvPr/>
        </p:nvSpPr>
        <p:spPr>
          <a:xfrm>
            <a:off x="442451" y="3514078"/>
            <a:ext cx="426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 you can see it is too early to pass the function to the </a:t>
            </a:r>
            <a:r>
              <a:rPr lang="en-IN" dirty="0" err="1"/>
              <a:t>startscreen</a:t>
            </a:r>
            <a:r>
              <a:rPr lang="en-IN" dirty="0"/>
              <a:t> widget so use </a:t>
            </a:r>
            <a:r>
              <a:rPr lang="en-IN" dirty="0" err="1"/>
              <a:t>init</a:t>
            </a:r>
            <a:r>
              <a:rPr lang="en-IN" dirty="0"/>
              <a:t> function which takes care of the </a:t>
            </a:r>
            <a:r>
              <a:rPr lang="en-IN" dirty="0" err="1"/>
              <a:t>initizialization</a:t>
            </a:r>
            <a:r>
              <a:rPr lang="en-IN" dirty="0"/>
              <a:t> of that function so now u can use that </a:t>
            </a:r>
            <a:r>
              <a:rPr lang="en-IN" dirty="0" err="1"/>
              <a:t>switchscreen</a:t>
            </a:r>
            <a:r>
              <a:rPr lang="en-IN" dirty="0"/>
              <a:t> when the widget becomes an object.</a:t>
            </a:r>
          </a:p>
          <a:p>
            <a:r>
              <a:rPr lang="en-IN" dirty="0"/>
              <a:t>And after the constructor function executes the </a:t>
            </a:r>
            <a:r>
              <a:rPr lang="en-IN" dirty="0" err="1"/>
              <a:t>init</a:t>
            </a:r>
            <a:r>
              <a:rPr lang="en-IN" dirty="0"/>
              <a:t> state will be called after the object is created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AED3BA-595D-4C22-EB01-97C92151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39" y="3514078"/>
            <a:ext cx="5324219" cy="305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46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76EAC-6DB0-A6FB-B730-C3A2F3C2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47" y="515817"/>
            <a:ext cx="4858428" cy="319132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B4CE2CE-4211-090E-2A22-7C520DEF1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03" y="4635939"/>
            <a:ext cx="9724103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var(--font-stack-heading)"/>
              </a:rPr>
              <a:t>Deep Dive: Flutter's (Stateful) Widget Lifecycle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Every Flutter Widget has a built-in 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lifecycle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: A collection of methods that are 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automatically executed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 by Flutter (at certain points of time).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There are 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three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 extremely important (stateful) widget lifecycle methods you should be aware of: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4690E"/>
                </a:solidFill>
                <a:effectLst/>
                <a:latin typeface="sfmono-regular"/>
              </a:rPr>
              <a:t>initState()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: Executed by Flutter when the StatefulWidget's State object is 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initialized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2D2F31"/>
              </a:solidFill>
              <a:effectLst/>
              <a:latin typeface="Udemy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4690E"/>
                </a:solidFill>
                <a:effectLst/>
                <a:latin typeface="sfmono-regular"/>
              </a:rPr>
              <a:t>build()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: Executed by Flutter when the Widget is built for the 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first time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 AND after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4690E"/>
                </a:solidFill>
                <a:effectLst/>
                <a:latin typeface="sfmono-regular"/>
              </a:rPr>
              <a:t>setState()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 was called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4690E"/>
                </a:solidFill>
                <a:effectLst/>
                <a:latin typeface="sfmono-regular"/>
              </a:rPr>
              <a:t>dispose()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: Executed by Flutter right before the Widget will be 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deleted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 (e.g., because it was displayed conditionally)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D2F31"/>
                </a:solidFill>
                <a:effectLst/>
                <a:latin typeface="Udemy Sans"/>
              </a:rPr>
              <a:t>You will encounter them all multiple times throughout the course - therefore you don't have to memorize them now and you will see them in action. It's still worth learning about them right now already.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6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E0CED4-C2A2-CB5F-6796-901334DC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6" y="3684621"/>
            <a:ext cx="7704174" cy="2428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CCEC2-D421-783A-FDD8-1DBBC2C9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3" y="285729"/>
            <a:ext cx="6516009" cy="2467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CC2AF-D643-A022-351A-92F9BDA198A4}"/>
              </a:ext>
            </a:extLst>
          </p:cNvPr>
          <p:cNvSpPr txBox="1"/>
          <p:nvPr/>
        </p:nvSpPr>
        <p:spPr>
          <a:xfrm>
            <a:off x="7820520" y="596058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Alternate approach to switching screens using a ternary operator</a:t>
            </a:r>
          </a:p>
        </p:txBody>
      </p:sp>
    </p:spTree>
    <p:extLst>
      <p:ext uri="{BB962C8B-B14F-4D97-AF65-F5344CB8AC3E}">
        <p14:creationId xmlns:p14="http://schemas.microsoft.com/office/powerpoint/2010/main" val="87010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F98F0-C766-261E-9484-06824C276F17}"/>
              </a:ext>
            </a:extLst>
          </p:cNvPr>
          <p:cNvSpPr txBox="1"/>
          <p:nvPr/>
        </p:nvSpPr>
        <p:spPr>
          <a:xfrm>
            <a:off x="619433" y="205039"/>
            <a:ext cx="7207045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package:flutter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material.dart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package:flutter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widgets.dart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Gradient_Style.dart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Qustions.dart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StatefulWidget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  <a:r>
              <a:rPr lang="en-IN" sz="7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super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7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key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IN" sz="7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createState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//empty declaration of widget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@override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void </a:t>
            </a:r>
            <a:r>
              <a:rPr lang="en-IN" sz="7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initState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7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7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switchScreen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super.initState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}*/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switchScreen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(()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});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screenWidget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7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switchScreen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IN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7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screenWidget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MaterialApp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home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Scaffold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Container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decoration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BoxDecoration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gradient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LinearGradient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7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0xFF0F2027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Dark Blue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0xFF203A43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Medium Blue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0xFF2C5364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Lighter Blue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],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Alignment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.topLeft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Alignment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.bottomRight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),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screenWidget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),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230C2-3350-E0AA-79B4-3728A6AC104E}"/>
              </a:ext>
            </a:extLst>
          </p:cNvPr>
          <p:cNvSpPr txBox="1"/>
          <p:nvPr/>
        </p:nvSpPr>
        <p:spPr>
          <a:xfrm>
            <a:off x="6322142" y="540774"/>
            <a:ext cx="46899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Alternative approach to change /switch screens using if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Declare active screen variable to be a string/int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After that inside the build you create a widget variable where you can pass the </a:t>
            </a:r>
            <a:r>
              <a:rPr lang="en-IN" dirty="0" err="1"/>
              <a:t>startscreen</a:t>
            </a:r>
            <a:r>
              <a:rPr lang="en-IN" dirty="0"/>
              <a:t>(</a:t>
            </a:r>
            <a:r>
              <a:rPr lang="en-IN" dirty="0" err="1"/>
              <a:t>switchscreen</a:t>
            </a:r>
            <a:r>
              <a:rPr lang="en-IN" dirty="0"/>
              <a:t>)object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Initially the screen state is 1 but when the button is pressed the value switches to 2 and the page switches to questions screen.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0852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BC5630-6A2E-09B3-629B-9EE8F585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7" y="599850"/>
            <a:ext cx="6001588" cy="3219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4AB85-A805-310E-B675-CA1E285328A7}"/>
              </a:ext>
            </a:extLst>
          </p:cNvPr>
          <p:cNvSpPr txBox="1"/>
          <p:nvPr/>
        </p:nvSpPr>
        <p:spPr>
          <a:xfrm>
            <a:off x="7787149" y="884903"/>
            <a:ext cx="2585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Im</a:t>
            </a:r>
            <a:r>
              <a:rPr lang="en-IN" dirty="0"/>
              <a:t> making a class of question to create a question object and use it in our program.</a:t>
            </a:r>
          </a:p>
        </p:txBody>
      </p:sp>
    </p:spTree>
    <p:extLst>
      <p:ext uri="{BB962C8B-B14F-4D97-AF65-F5344CB8AC3E}">
        <p14:creationId xmlns:p14="http://schemas.microsoft.com/office/powerpoint/2010/main" val="36165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79EB07-E7FF-0C6B-3EDF-3C17DFCB4873}"/>
              </a:ext>
            </a:extLst>
          </p:cNvPr>
          <p:cNvSpPr txBox="1"/>
          <p:nvPr/>
        </p:nvSpPr>
        <p:spPr>
          <a:xfrm>
            <a:off x="983225" y="695315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/models/</a:t>
            </a:r>
            <a:r>
              <a:rPr lang="en-IN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question_object.dart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questions = [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2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QuizQuestion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'What are the main building blocks of Flutter UIs?'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[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'Widgets'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'Components'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'Blocks'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'Functions'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],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),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2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QuizQuestion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'How are Flutter UIs built?'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'By combining widgets in code'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'By combining widgets in a visual editor'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'By defining widgets in config files'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'By using </a:t>
            </a:r>
            <a:r>
              <a:rPr lang="en-IN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XCode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for iOS and Android Studio for Android'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]),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2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QuizQuestion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'What</a:t>
            </a:r>
            <a:r>
              <a:rPr lang="en-IN" sz="1200" b="0" dirty="0">
                <a:solidFill>
                  <a:srgbClr val="B776F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\'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 the purpose of a </a:t>
            </a:r>
            <a:r>
              <a:rPr lang="en-IN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StatefulWidget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?'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[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'Update UI as data changes'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'Update data as UI changes'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'Ignore data changes'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'Render UI that does not depend on data'</a:t>
            </a:r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],</a:t>
            </a:r>
          </a:p>
          <a:p>
            <a:r>
              <a:rPr lang="en-I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),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4C5BD-6B99-09C8-FC0E-8100731DCEB8}"/>
              </a:ext>
            </a:extLst>
          </p:cNvPr>
          <p:cNvSpPr txBox="1"/>
          <p:nvPr/>
        </p:nvSpPr>
        <p:spPr>
          <a:xfrm>
            <a:off x="7590503" y="1071716"/>
            <a:ext cx="3431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example of the question object we made out the class which consists of data which stored in a different folder.</a:t>
            </a:r>
          </a:p>
        </p:txBody>
      </p:sp>
    </p:spTree>
    <p:extLst>
      <p:ext uri="{BB962C8B-B14F-4D97-AF65-F5344CB8AC3E}">
        <p14:creationId xmlns:p14="http://schemas.microsoft.com/office/powerpoint/2010/main" val="385393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45B265-23B7-0188-4768-D53F2F0B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589935"/>
            <a:ext cx="7733841" cy="4778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1DCD0-898E-7F92-0529-4D14448A78B7}"/>
              </a:ext>
            </a:extLst>
          </p:cNvPr>
          <p:cNvSpPr txBox="1"/>
          <p:nvPr/>
        </p:nvSpPr>
        <p:spPr>
          <a:xfrm>
            <a:off x="8603226" y="1710813"/>
            <a:ext cx="2546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Now we have the questions screen settled here.</a:t>
            </a:r>
          </a:p>
          <a:p>
            <a:r>
              <a:rPr lang="en-IN" dirty="0"/>
              <a:t>A model which our app will look like in the end.</a:t>
            </a:r>
          </a:p>
        </p:txBody>
      </p:sp>
    </p:spTree>
    <p:extLst>
      <p:ext uri="{BB962C8B-B14F-4D97-AF65-F5344CB8AC3E}">
        <p14:creationId xmlns:p14="http://schemas.microsoft.com/office/powerpoint/2010/main" val="315269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FDB450-1FE0-A132-17A2-9DAB28B75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07" y="725183"/>
            <a:ext cx="6030167" cy="5820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8FC88-3799-D899-9257-4D8FDE736C37}"/>
              </a:ext>
            </a:extLst>
          </p:cNvPr>
          <p:cNvSpPr txBox="1"/>
          <p:nvPr/>
        </p:nvSpPr>
        <p:spPr>
          <a:xfrm>
            <a:off x="8062452" y="1120877"/>
            <a:ext cx="2281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 image has been displayed on emulator screen now.</a:t>
            </a:r>
          </a:p>
        </p:txBody>
      </p:sp>
    </p:spTree>
    <p:extLst>
      <p:ext uri="{BB962C8B-B14F-4D97-AF65-F5344CB8AC3E}">
        <p14:creationId xmlns:p14="http://schemas.microsoft.com/office/powerpoint/2010/main" val="190682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EBA16-6B6E-1F8E-6991-885B033B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7" y="639096"/>
            <a:ext cx="6049616" cy="4488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CBF821-CAE0-56FF-E1D5-F97F7D0E0D10}"/>
              </a:ext>
            </a:extLst>
          </p:cNvPr>
          <p:cNvSpPr txBox="1"/>
          <p:nvPr/>
        </p:nvSpPr>
        <p:spPr>
          <a:xfrm>
            <a:off x="589935" y="5761703"/>
            <a:ext cx="2644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If there are multiple buttons needed just use this method.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F9002C-92C3-A359-C105-A179388A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41" y="639096"/>
            <a:ext cx="5486689" cy="493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18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FBE9EA-2154-BEA8-75AE-E9FBBD4D91C4}"/>
              </a:ext>
            </a:extLst>
          </p:cNvPr>
          <p:cNvSpPr txBox="1"/>
          <p:nvPr/>
        </p:nvSpPr>
        <p:spPr>
          <a:xfrm>
            <a:off x="589935" y="382012"/>
            <a:ext cx="609600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package:flutter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material.dart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answer_button.dart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//step 1 bring those data into here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/data/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questions.dart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StatefulWidget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  <a:r>
              <a:rPr lang="en-IN" sz="10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super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key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IN" sz="10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createState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BuildContext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final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questions[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SizedBox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Using this occupies as much space as possible on the app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width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.infinity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Column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mainAxisAlignment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MainAxisAlignment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.center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children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0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.text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TextStyle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.white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SizedBox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30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AnswerButton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answerTxt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.answers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onClick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() {}),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AnswerButton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answerTxt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.answers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onClick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() {}),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AnswerButton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answerTxt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.answers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onClick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() {}),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AnswerButton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answerTxt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.answers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onClick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() {}),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DEA03F-1E95-1863-2FAB-8A6671C0D3D9}"/>
              </a:ext>
            </a:extLst>
          </p:cNvPr>
          <p:cNvSpPr txBox="1"/>
          <p:nvPr/>
        </p:nvSpPr>
        <p:spPr>
          <a:xfrm>
            <a:off x="7108722" y="216310"/>
            <a:ext cx="4100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how we pass the data from data folder into the place where we want the data to reflect. First question is ready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1E7687-BA7F-8AB0-D690-8B084B4E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47" y="1376516"/>
            <a:ext cx="3740727" cy="52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D2C099-A339-45C8-DACA-03BE8214C7CC}"/>
              </a:ext>
            </a:extLst>
          </p:cNvPr>
          <p:cNvSpPr txBox="1"/>
          <p:nvPr/>
        </p:nvSpPr>
        <p:spPr>
          <a:xfrm>
            <a:off x="324465" y="845575"/>
            <a:ext cx="6096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BuildContext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final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questions[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SizedBox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Using this occupies as much space as possible on the app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width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.infinity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Column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mainAxisAlignment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MainAxisAlignment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.center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children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0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.text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TextStyle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.white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SizedBox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30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//...built in keyword are pulled and added as individual elements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...</a:t>
            </a:r>
            <a:r>
              <a:rPr lang="en-IN" sz="10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.answers.</a:t>
            </a:r>
            <a:r>
              <a:rPr lang="en-IN" sz="10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0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AnswerButton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answerTxt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onClick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() {},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);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})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640D0-C1DC-F51D-4FF1-B259EF4D885A}"/>
              </a:ext>
            </a:extLst>
          </p:cNvPr>
          <p:cNvSpPr txBox="1"/>
          <p:nvPr/>
        </p:nvSpPr>
        <p:spPr>
          <a:xfrm>
            <a:off x="6912078" y="845575"/>
            <a:ext cx="3991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Answer button have been pulled out and used as individual elements because list is not supported inside children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Deriving answer buttons dynamically.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08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7419F2-D080-3414-7237-30347502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64"/>
            <a:ext cx="7901442" cy="5196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87C8A-CA1E-D05C-95DB-5DE48C4681A1}"/>
              </a:ext>
            </a:extLst>
          </p:cNvPr>
          <p:cNvSpPr txBox="1"/>
          <p:nvPr/>
        </p:nvSpPr>
        <p:spPr>
          <a:xfrm>
            <a:off x="8976852" y="816077"/>
            <a:ext cx="2477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More changes to the </a:t>
            </a:r>
            <a:r>
              <a:rPr lang="en-IN" dirty="0" err="1"/>
              <a:t>ui</a:t>
            </a:r>
            <a:r>
              <a:rPr lang="en-IN" dirty="0"/>
              <a:t> by changing the style of the buttons and aligning the text to the centre to look good.</a:t>
            </a:r>
          </a:p>
        </p:txBody>
      </p:sp>
    </p:spTree>
    <p:extLst>
      <p:ext uri="{BB962C8B-B14F-4D97-AF65-F5344CB8AC3E}">
        <p14:creationId xmlns:p14="http://schemas.microsoft.com/office/powerpoint/2010/main" val="194124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9FA52-5997-476B-1E2F-6AC93B356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9" y="237197"/>
            <a:ext cx="5630724" cy="3369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A55D81-8870-509C-E11D-5F9CE4160C13}"/>
              </a:ext>
            </a:extLst>
          </p:cNvPr>
          <p:cNvSpPr txBox="1"/>
          <p:nvPr/>
        </p:nvSpPr>
        <p:spPr>
          <a:xfrm>
            <a:off x="8396748" y="108156"/>
            <a:ext cx="2998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Shuffled list cannot be reassigned to create new list however this will be used to shuffle the answers/options on screen each time we refresh , check below how to use common practice.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6FF83-6BC7-356E-E849-E3ADE92B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863" y="2477730"/>
            <a:ext cx="6971821" cy="38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1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2DAB0E-3667-5EDD-8E0A-462D9DEF6D0B}"/>
              </a:ext>
            </a:extLst>
          </p:cNvPr>
          <p:cNvSpPr txBox="1"/>
          <p:nvPr/>
        </p:nvSpPr>
        <p:spPr>
          <a:xfrm>
            <a:off x="855406" y="151179"/>
            <a:ext cx="467032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package:flutter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material.dart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answer_button.dart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//step 1 bring those data into here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/data/</a:t>
            </a:r>
            <a:r>
              <a:rPr lang="en-IN" sz="7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questions.dart</a:t>
            </a:r>
            <a:r>
              <a:rPr lang="en-IN" sz="7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StatefulWidget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  <a:r>
              <a:rPr lang="en-IN" sz="7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super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7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key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IN" sz="7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createState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questionIndex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//question list starts from zero to 3 for 4 of the options,.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answerQuestion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setState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(()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questionIndex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questionIndex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IN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//count increases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});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IN" sz="7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questionIndex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7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questionIndex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+ 1; //count increases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 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//when we click on it we need to move on to next q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BuildContext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final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questions[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questionIndex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7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SizedBox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Using this occupies as much space as possible on the app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width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.infinity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Container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margin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EdgeInsets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7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all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35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Column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7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mainAxisAlignment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MainAxisAlignment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.center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7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crossAxisAlignment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CrossAxisAlignment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.stretch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children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7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7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.text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TextStyle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7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.white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7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textAlign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TextAlign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.center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),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SizedBox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30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//...built in keyword are pulled and added as individual elements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...</a:t>
            </a:r>
            <a:r>
              <a:rPr lang="en-IN" sz="7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currentQuestion</a:t>
            </a:r>
            <a:r>
              <a:rPr lang="en-IN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7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getShuffledOptions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IN" sz="700" b="0" dirty="0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7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7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AnswerButton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7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answerTxt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7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7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onClick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IN" sz="7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answerQuestion</a:t>
            </a:r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//call the answer function here to move onto next question once </a:t>
            </a:r>
            <a:r>
              <a:rPr lang="en-IN" sz="7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</a:t>
            </a:r>
            <a:r>
              <a:rPr lang="en-IN" sz="7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is taken.</a:t>
            </a: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);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})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],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),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),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IN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IN" sz="7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26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4E566-AE63-CC58-B9A0-28FB7B05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75" y="599768"/>
            <a:ext cx="11098805" cy="47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7767F6-5A23-5925-8438-F8B74089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9" y="678425"/>
            <a:ext cx="11330191" cy="52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29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CA3EAE-1E3C-E5C7-DBE1-60720D39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354852"/>
            <a:ext cx="6453601" cy="5795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BB3782-55AB-217B-C1AE-762B18F7C220}"/>
              </a:ext>
            </a:extLst>
          </p:cNvPr>
          <p:cNvSpPr txBox="1"/>
          <p:nvPr/>
        </p:nvSpPr>
        <p:spPr>
          <a:xfrm>
            <a:off x="7561006" y="132835"/>
            <a:ext cx="3637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new function inside question state which accepts a string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going to passing it as an argument to a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you can see selected Ans is being passed into the function. Whenever the question index is increased this should happen.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you can see when answer is received from button that is passed to this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23808-3D79-453A-FB48-A7269521C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40" y="4103153"/>
            <a:ext cx="3795279" cy="229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21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F95F-8438-1008-55F1-F11DC63B2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419613"/>
            <a:ext cx="10515600" cy="4351338"/>
          </a:xfrm>
        </p:spPr>
        <p:txBody>
          <a:bodyPr>
            <a:normAutofit/>
          </a:bodyPr>
          <a:lstStyle/>
          <a:p>
            <a:r>
              <a:rPr lang="en-US" sz="1300" dirty="0"/>
              <a:t>So the concept is we created an empty list inside quiz state to hold the values of the answer received.</a:t>
            </a:r>
          </a:p>
          <a:p>
            <a:r>
              <a:rPr lang="en-US" sz="1300" dirty="0"/>
              <a:t>We also created a choose answer function : this is basically to be executed when an </a:t>
            </a:r>
            <a:r>
              <a:rPr lang="en-US" sz="1300" dirty="0" err="1"/>
              <a:t>ans</a:t>
            </a:r>
            <a:r>
              <a:rPr lang="en-US" sz="1300" dirty="0"/>
              <a:t> needs to be added to the empty list above</a:t>
            </a:r>
          </a:p>
          <a:p>
            <a:r>
              <a:rPr lang="en-US" sz="1300" dirty="0"/>
              <a:t>However until this point we have not received answers to store so we add a void function inside question screen widget </a:t>
            </a:r>
            <a:r>
              <a:rPr lang="en-US" sz="1300" dirty="0" err="1"/>
              <a:t>onselectans</a:t>
            </a:r>
            <a:r>
              <a:rPr lang="en-US" sz="1300" dirty="0"/>
              <a:t> here.</a:t>
            </a:r>
          </a:p>
          <a:p>
            <a:r>
              <a:rPr lang="en-IN" sz="1300" dirty="0" err="1"/>
              <a:t>Widget.functionname</a:t>
            </a:r>
            <a:r>
              <a:rPr lang="en-IN" sz="1300" dirty="0"/>
              <a:t> allows us to access this function this should happen when question is incremented .</a:t>
            </a:r>
          </a:p>
          <a:p>
            <a:r>
              <a:rPr lang="en-IN" sz="1300" dirty="0"/>
              <a:t>That means when </a:t>
            </a:r>
            <a:r>
              <a:rPr lang="en-IN" sz="1300" dirty="0" err="1"/>
              <a:t>ans</a:t>
            </a:r>
            <a:r>
              <a:rPr lang="en-IN" sz="1300" dirty="0"/>
              <a:t> button is clicked here on bottom left answer string will be passed from bottom to top to the empty string on the quiz dart file we created.</a:t>
            </a:r>
          </a:p>
          <a:p>
            <a:endParaRPr lang="en-US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3F44F-9531-4583-ECE9-6A0B9DF3E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758760"/>
            <a:ext cx="4404852" cy="3679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1ECF5-D91D-595C-DF87-70C02D9A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6" y="3913910"/>
            <a:ext cx="530616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0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6B0F6-F37A-A1CD-1915-20588F78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03" y="275303"/>
            <a:ext cx="7170540" cy="6307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18D3F-B6BE-34A0-F3DD-13120584A152}"/>
              </a:ext>
            </a:extLst>
          </p:cNvPr>
          <p:cNvSpPr txBox="1"/>
          <p:nvPr/>
        </p:nvSpPr>
        <p:spPr>
          <a:xfrm>
            <a:off x="7921297" y="776748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Added a text gave space using size box now added colour to the text as you can see below.</a:t>
            </a:r>
          </a:p>
        </p:txBody>
      </p:sp>
    </p:spTree>
    <p:extLst>
      <p:ext uri="{BB962C8B-B14F-4D97-AF65-F5344CB8AC3E}">
        <p14:creationId xmlns:p14="http://schemas.microsoft.com/office/powerpoint/2010/main" val="1338869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BFED6-3D48-C60D-5219-CB0B74DF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2" y="383458"/>
            <a:ext cx="5662190" cy="4080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E15CA-255D-3FAE-7BB2-261BE7686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00" y="147484"/>
            <a:ext cx="4678935" cy="4616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DB5566-5B42-9C15-9D57-15471F90E185}"/>
              </a:ext>
            </a:extLst>
          </p:cNvPr>
          <p:cNvSpPr txBox="1"/>
          <p:nvPr/>
        </p:nvSpPr>
        <p:spPr>
          <a:xfrm>
            <a:off x="285135" y="5063613"/>
            <a:ext cx="11621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is how we first create a demo page on results page on the right to look at how the page initially looks.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 selected </a:t>
            </a:r>
            <a:r>
              <a:rPr lang="en-IN" dirty="0" err="1"/>
              <a:t>ans</a:t>
            </a:r>
            <a:r>
              <a:rPr lang="en-IN" dirty="0"/>
              <a:t> and </a:t>
            </a:r>
            <a:r>
              <a:rPr lang="en-IN" dirty="0" err="1"/>
              <a:t>qns</a:t>
            </a:r>
            <a:r>
              <a:rPr lang="en-IN" dirty="0"/>
              <a:t> runout the page should be switched to results screen.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Since there is no state it’s a stateless widget, as you can see </a:t>
            </a:r>
            <a:r>
              <a:rPr lang="en-IN" dirty="0" err="1"/>
              <a:t>screenwidget</a:t>
            </a:r>
            <a:r>
              <a:rPr lang="en-IN" dirty="0"/>
              <a:t> =  const </a:t>
            </a:r>
            <a:r>
              <a:rPr lang="en-IN" dirty="0" err="1"/>
              <a:t>Resultsscreen</a:t>
            </a:r>
            <a:r>
              <a:rPr lang="en-IN" dirty="0"/>
              <a:t>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302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AF08C-D4C2-3788-754A-0E996FDC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9" y="204678"/>
            <a:ext cx="8230749" cy="1571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94B4D-7DFA-C626-285D-623042165677}"/>
              </a:ext>
            </a:extLst>
          </p:cNvPr>
          <p:cNvSpPr txBox="1"/>
          <p:nvPr/>
        </p:nvSpPr>
        <p:spPr>
          <a:xfrm>
            <a:off x="698090" y="2654710"/>
            <a:ext cx="415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Updated full code in the next slide in the quiz .dart file check.</a:t>
            </a:r>
          </a:p>
        </p:txBody>
      </p:sp>
    </p:spTree>
    <p:extLst>
      <p:ext uri="{BB962C8B-B14F-4D97-AF65-F5344CB8AC3E}">
        <p14:creationId xmlns:p14="http://schemas.microsoft.com/office/powerpoint/2010/main" val="3675316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A36918-031E-CD3B-25B3-06016E470F68}"/>
              </a:ext>
            </a:extLst>
          </p:cNvPr>
          <p:cNvSpPr txBox="1"/>
          <p:nvPr/>
        </p:nvSpPr>
        <p:spPr>
          <a:xfrm>
            <a:off x="570269" y="138777"/>
            <a:ext cx="9438969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package:flutter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material.dart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package:flutter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widgets.dart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Gradient_Style.dart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Qustions.dart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/data/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questions.dart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5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results_screen.dart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StatefulWidget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  <a:r>
              <a:rPr lang="en-IN" sz="5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super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5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key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b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IN" sz="5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createState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QuizState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QuizState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Quiz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selectedAnswers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[];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//this will be passed to the results screen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//to hold the values of answers to the questions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'start-screen'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//empty declaration of widget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@override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void </a:t>
            </a:r>
            <a:r>
              <a:rPr lang="en-IN" sz="5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initState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5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switchScreen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super.initState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}*/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switchScreen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setState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(() {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'questions-screen'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});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b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chooseAnswers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selectedAnswers.</a:t>
            </a:r>
            <a:r>
              <a:rPr lang="en-IN" sz="5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answer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//to check if selected </a:t>
            </a:r>
            <a:r>
              <a:rPr lang="en-IN" sz="5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length is equal </a:t>
            </a:r>
            <a:r>
              <a:rPr lang="en-IN" sz="5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length to reset each time the questions run out.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selectedAnswers.length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questions.length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setState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(() {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selectedAnswers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[];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'results-screen'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});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b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screenWidget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switchScreen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'questions-screen'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screenWidget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QuestionsScreen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5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onSelectans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5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chooseAnswers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activeScreen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IN" sz="5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'results-screen'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screenWidget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ResultsScreen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//passing the selected </a:t>
            </a:r>
            <a:r>
              <a:rPr lang="en-IN" sz="5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list to chosen </a:t>
            </a:r>
            <a:r>
              <a:rPr lang="en-IN" sz="5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ans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here because results screen accepts a string value.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5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chosenAns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selectedAnswers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5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MaterialApp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5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home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Scaffold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5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5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Container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5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decoration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5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BoxDecoration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5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gradient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LinearGradient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5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0xFF0F2027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Dark Blue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0xFF203A43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Medium Blue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5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0xFF2C5364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5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Lighter Blue</a:t>
            </a:r>
            <a:endParaRPr lang="en-IN" sz="5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],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5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Alignment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.topLeft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5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5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Alignment</a:t>
            </a:r>
            <a:r>
              <a:rPr lang="en-IN" sz="5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.bottomRight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),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5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500" b="0" dirty="0" err="1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screenWidget</a:t>
            </a:r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),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),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5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264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EF784-7CA2-AC81-0C74-3E8B45A88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5" y="145026"/>
            <a:ext cx="5439419" cy="3283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6B178-3D2E-B719-110C-7EBA03B04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71" y="177493"/>
            <a:ext cx="5840361" cy="3219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493DFD-8269-CDE5-8BCB-2F04DA4A4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31" y="3823212"/>
            <a:ext cx="10955279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15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4FD53C-2D47-EC46-377E-93127463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3" y="227880"/>
            <a:ext cx="6335888" cy="2050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792809-5039-9E6D-BE57-38E3C57FE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3" y="2760728"/>
            <a:ext cx="8174974" cy="1693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A0E1AA-5B24-8DF4-8C1B-85D2BDCC1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93" y="5061477"/>
            <a:ext cx="4486901" cy="13897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87649B-13F5-6C95-42C7-88DCE5888F10}"/>
              </a:ext>
            </a:extLst>
          </p:cNvPr>
          <p:cNvSpPr txBox="1"/>
          <p:nvPr/>
        </p:nvSpPr>
        <p:spPr>
          <a:xfrm>
            <a:off x="7718322" y="481780"/>
            <a:ext cx="383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Passing values to the result page</a:t>
            </a:r>
          </a:p>
        </p:txBody>
      </p:sp>
    </p:spTree>
    <p:extLst>
      <p:ext uri="{BB962C8B-B14F-4D97-AF65-F5344CB8AC3E}">
        <p14:creationId xmlns:p14="http://schemas.microsoft.com/office/powerpoint/2010/main" val="2513829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21C4A4-4B8B-D980-190D-3C8F9396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1942089"/>
            <a:ext cx="5630061" cy="2973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955E64-E77B-D48E-2792-0C7832C4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9" y="166441"/>
            <a:ext cx="5630061" cy="1333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4EFB98-A34A-EAAB-F4E8-0DA2D4E5E021}"/>
              </a:ext>
            </a:extLst>
          </p:cNvPr>
          <p:cNvSpPr txBox="1"/>
          <p:nvPr/>
        </p:nvSpPr>
        <p:spPr>
          <a:xfrm>
            <a:off x="6449961" y="442452"/>
            <a:ext cx="5132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for loop goes through the answers.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are mapping questions to a string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Mapping the correct Ans : such that first option is correct 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Ans : chosen answer by the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D81870-5693-F8D3-516E-6CF8579C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303" y="2463200"/>
            <a:ext cx="5525729" cy="29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73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BB1EEC-31A7-2818-6993-2782B29E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9" y="356929"/>
            <a:ext cx="7249537" cy="3705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52DEE-D88F-E804-3322-08292D39F426}"/>
              </a:ext>
            </a:extLst>
          </p:cNvPr>
          <p:cNvSpPr txBox="1"/>
          <p:nvPr/>
        </p:nvSpPr>
        <p:spPr>
          <a:xfrm>
            <a:off x="8347587" y="737419"/>
            <a:ext cx="32938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get the summary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Note the children class always wants a widget and not </a:t>
            </a:r>
            <a:r>
              <a:rPr lang="en-IN" dirty="0" err="1"/>
              <a:t>iterables</a:t>
            </a:r>
            <a:r>
              <a:rPr lang="en-IN" dirty="0"/>
              <a:t> therefore </a:t>
            </a:r>
            <a:r>
              <a:rPr lang="en-IN" dirty="0" err="1"/>
              <a:t>summary.map</a:t>
            </a:r>
            <a:r>
              <a:rPr lang="en-IN" dirty="0"/>
              <a:t>(data).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Tolist</a:t>
            </a:r>
            <a:r>
              <a:rPr lang="en-IN" dirty="0"/>
              <a:t>() added at the end to pass a list into children because </a:t>
            </a:r>
            <a:r>
              <a:rPr lang="en-IN" dirty="0" err="1"/>
              <a:t>iterable</a:t>
            </a:r>
            <a:r>
              <a:rPr lang="en-IN" dirty="0"/>
              <a:t> will be converted to list.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A0DC7-03CC-9866-C336-3D195A77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89" y="4190394"/>
            <a:ext cx="5092046" cy="23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80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D1865E-1D1C-F57C-4CC6-B44CBDA0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71" y="127346"/>
            <a:ext cx="5220929" cy="2660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6CC68A-88D3-23B0-F743-CA78278A00A7}"/>
              </a:ext>
            </a:extLst>
          </p:cNvPr>
          <p:cNvSpPr txBox="1"/>
          <p:nvPr/>
        </p:nvSpPr>
        <p:spPr>
          <a:xfrm>
            <a:off x="7275807" y="201628"/>
            <a:ext cx="375592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/>
              <a:t>Horizontally displays the rows at question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/>
              <a:t>Since question index is int and should be shown as a string therefore String</a:t>
            </a:r>
            <a:r>
              <a:rPr lang="en-IN" sz="1300" dirty="0">
                <a:sym typeface="Wingdings" panose="05000000000000000000" pitchFamily="2" charset="2"/>
              </a:rPr>
              <a:t>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>
                <a:sym typeface="Wingdings" panose="05000000000000000000" pitchFamily="2" charset="2"/>
              </a:rPr>
              <a:t>For adding question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>
                <a:sym typeface="Wingdings" panose="05000000000000000000" pitchFamily="2" charset="2"/>
              </a:rPr>
              <a:t>For adding user answer and what correct </a:t>
            </a:r>
            <a:r>
              <a:rPr lang="en-IN" sz="1300" dirty="0" err="1">
                <a:sym typeface="Wingdings" panose="05000000000000000000" pitchFamily="2" charset="2"/>
              </a:rPr>
              <a:t>ans</a:t>
            </a:r>
            <a:r>
              <a:rPr lang="en-IN" sz="1300" dirty="0">
                <a:sym typeface="Wingdings" panose="05000000000000000000" pitchFamily="2" charset="2"/>
              </a:rPr>
              <a:t>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 err="1">
                <a:sym typeface="Wingdings" panose="05000000000000000000" pitchFamily="2" charset="2"/>
              </a:rPr>
              <a:t>getSummarydata</a:t>
            </a:r>
            <a:r>
              <a:rPr lang="en-IN" sz="1300" dirty="0">
                <a:sym typeface="Wingdings" panose="05000000000000000000" pitchFamily="2" charset="2"/>
              </a:rPr>
              <a:t> into Question summary widget from results screen widget /file.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6D168-6381-91F7-87AA-B7FE685BE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00" y="3429000"/>
            <a:ext cx="5230400" cy="2465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05015D-6DDF-4E0E-7421-83EB68821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250" y="3054873"/>
            <a:ext cx="5063613" cy="29749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41C00FD-6A54-91F1-D424-D36B4047AC78}"/>
              </a:ext>
            </a:extLst>
          </p:cNvPr>
          <p:cNvGrpSpPr/>
          <p:nvPr/>
        </p:nvGrpSpPr>
        <p:grpSpPr>
          <a:xfrm>
            <a:off x="8405617" y="3745308"/>
            <a:ext cx="2122200" cy="1220400"/>
            <a:chOff x="8405617" y="3745308"/>
            <a:chExt cx="2122200" cy="12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0CA01C-F57C-CE79-AC61-8689A122250F}"/>
                    </a:ext>
                  </a:extLst>
                </p14:cNvPr>
                <p14:cNvContentPartPr/>
                <p14:nvPr/>
              </p14:nvContentPartPr>
              <p14:xfrm>
                <a:off x="8878297" y="4500588"/>
                <a:ext cx="1073520" cy="140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0CA01C-F57C-CE79-AC61-8689A12225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72177" y="4494468"/>
                  <a:ext cx="1085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6A36DD7-1053-FEFD-34BF-3B581232AA96}"/>
                    </a:ext>
                  </a:extLst>
                </p14:cNvPr>
                <p14:cNvContentPartPr/>
                <p14:nvPr/>
              </p14:nvContentPartPr>
              <p14:xfrm>
                <a:off x="8937337" y="4427868"/>
                <a:ext cx="1567080" cy="114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6A36DD7-1053-FEFD-34BF-3B581232AA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31217" y="4421748"/>
                  <a:ext cx="1579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F8C334-D4E4-D118-75C3-AFE2BA3A5088}"/>
                    </a:ext>
                  </a:extLst>
                </p14:cNvPr>
                <p14:cNvContentPartPr/>
                <p14:nvPr/>
              </p14:nvContentPartPr>
              <p14:xfrm>
                <a:off x="9035977" y="4427868"/>
                <a:ext cx="1491840" cy="242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F8C334-D4E4-D118-75C3-AFE2BA3A50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29857" y="4421748"/>
                  <a:ext cx="1504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F45994-D126-8925-008B-BC81F22A54EC}"/>
                    </a:ext>
                  </a:extLst>
                </p14:cNvPr>
                <p14:cNvContentPartPr/>
                <p14:nvPr/>
              </p14:nvContentPartPr>
              <p14:xfrm>
                <a:off x="8405617" y="3745308"/>
                <a:ext cx="1830600" cy="1220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F45994-D126-8925-008B-BC81F22A54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9497" y="3739188"/>
                  <a:ext cx="1842840" cy="123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9676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568F4-A8F6-4B22-9B35-CCDC9F98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657442"/>
            <a:ext cx="5210902" cy="129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7344A-C173-1EE9-9DA9-FE22F0715289}"/>
              </a:ext>
            </a:extLst>
          </p:cNvPr>
          <p:cNvSpPr txBox="1"/>
          <p:nvPr/>
        </p:nvSpPr>
        <p:spPr>
          <a:xfrm>
            <a:off x="6096000" y="806245"/>
            <a:ext cx="421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Rmove</a:t>
            </a:r>
            <a:r>
              <a:rPr lang="en-IN" dirty="0"/>
              <a:t> the empty list from here.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A118A-4EBC-1BE9-2775-BE5FFAFC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2136362"/>
            <a:ext cx="5077534" cy="4458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0D99D2-3E7F-8D33-DEFB-EB235077DE5E}"/>
              </a:ext>
            </a:extLst>
          </p:cNvPr>
          <p:cNvSpPr txBox="1"/>
          <p:nvPr/>
        </p:nvSpPr>
        <p:spPr>
          <a:xfrm>
            <a:off x="6120532" y="1370461"/>
            <a:ext cx="2674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Output so far.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 there is an column inside a row the boundary error to go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expanded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19C7F8-739F-9410-B301-072468F97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019" y="3429000"/>
            <a:ext cx="5751774" cy="30885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0D99B1D-FF0C-DCF5-152F-ADDC0601A7AC}"/>
                  </a:ext>
                </a:extLst>
              </p14:cNvPr>
              <p14:cNvContentPartPr/>
              <p14:nvPr/>
            </p14:nvContentPartPr>
            <p14:xfrm>
              <a:off x="7490857" y="4732428"/>
              <a:ext cx="2194560" cy="1138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D99B1D-FF0C-DCF5-152F-ADDC0601A7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4737" y="4726308"/>
                <a:ext cx="2206800" cy="11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2204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58458-7057-E473-CD6A-12970CC6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1" y="280672"/>
            <a:ext cx="8106906" cy="232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556CC-B572-5184-F57A-DDE53A9BA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" y="2975329"/>
            <a:ext cx="10196052" cy="549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14265-AF0A-A119-C623-1320416EF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1" y="4793545"/>
            <a:ext cx="3315163" cy="918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851742-50F4-7390-0CC1-9DF623E90370}"/>
              </a:ext>
            </a:extLst>
          </p:cNvPr>
          <p:cNvSpPr txBox="1"/>
          <p:nvPr/>
        </p:nvSpPr>
        <p:spPr>
          <a:xfrm>
            <a:off x="658761" y="4109884"/>
            <a:ext cx="2625213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67620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1D3BA-908F-2862-53DC-07B7C4FA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1" y="245806"/>
            <a:ext cx="3714405" cy="6209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3E9E33-0D64-95AF-58A2-5BD04523BA51}"/>
              </a:ext>
            </a:extLst>
          </p:cNvPr>
          <p:cNvSpPr txBox="1"/>
          <p:nvPr/>
        </p:nvSpPr>
        <p:spPr>
          <a:xfrm>
            <a:off x="5034116" y="77674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till here.</a:t>
            </a:r>
          </a:p>
        </p:txBody>
      </p:sp>
    </p:spTree>
    <p:extLst>
      <p:ext uri="{BB962C8B-B14F-4D97-AF65-F5344CB8AC3E}">
        <p14:creationId xmlns:p14="http://schemas.microsoft.com/office/powerpoint/2010/main" val="601362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3BCB3D-E817-2D15-07FD-9517FD81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5" y="310172"/>
            <a:ext cx="7916380" cy="446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5F240-E42D-C032-84BF-D0CEB1046FA1}"/>
              </a:ext>
            </a:extLst>
          </p:cNvPr>
          <p:cNvSpPr txBox="1"/>
          <p:nvPr/>
        </p:nvSpPr>
        <p:spPr>
          <a:xfrm>
            <a:off x="845573" y="5466735"/>
            <a:ext cx="562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Scroll the page.</a:t>
            </a:r>
          </a:p>
        </p:txBody>
      </p:sp>
    </p:spTree>
    <p:extLst>
      <p:ext uri="{BB962C8B-B14F-4D97-AF65-F5344CB8AC3E}">
        <p14:creationId xmlns:p14="http://schemas.microsoft.com/office/powerpoint/2010/main" val="19131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E3B6B3-04D9-1864-7B14-394770B8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9" y="373626"/>
            <a:ext cx="8151483" cy="6110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C7760-A383-3704-A1AC-ECCC0B30F275}"/>
              </a:ext>
            </a:extLst>
          </p:cNvPr>
          <p:cNvSpPr txBox="1"/>
          <p:nvPr/>
        </p:nvSpPr>
        <p:spPr>
          <a:xfrm>
            <a:off x="8573729" y="904567"/>
            <a:ext cx="3097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 an outlined button used Outlined button style from foreground colour inside the outline button class with in it used style from.</a:t>
            </a:r>
          </a:p>
        </p:txBody>
      </p:sp>
    </p:spTree>
    <p:extLst>
      <p:ext uri="{BB962C8B-B14F-4D97-AF65-F5344CB8AC3E}">
        <p14:creationId xmlns:p14="http://schemas.microsoft.com/office/powerpoint/2010/main" val="82548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38D4C7-91CF-350F-D9E4-2F3D2318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4" y="505090"/>
            <a:ext cx="7413522" cy="5847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880D4-5300-D982-0650-D5A6BA812480}"/>
              </a:ext>
            </a:extLst>
          </p:cNvPr>
          <p:cNvSpPr txBox="1"/>
          <p:nvPr/>
        </p:nvSpPr>
        <p:spPr>
          <a:xfrm>
            <a:off x="8298426" y="1028094"/>
            <a:ext cx="32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Adding icons to a button.</a:t>
            </a:r>
          </a:p>
        </p:txBody>
      </p:sp>
    </p:spTree>
    <p:extLst>
      <p:ext uri="{BB962C8B-B14F-4D97-AF65-F5344CB8AC3E}">
        <p14:creationId xmlns:p14="http://schemas.microsoft.com/office/powerpoint/2010/main" val="384493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95429-B29B-D3DA-FC31-1E2496EF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1" y="953729"/>
            <a:ext cx="7181781" cy="4635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C130D6-8019-93C9-4CC9-DC05DDFE8481}"/>
              </a:ext>
            </a:extLst>
          </p:cNvPr>
          <p:cNvSpPr txBox="1"/>
          <p:nvPr/>
        </p:nvSpPr>
        <p:spPr>
          <a:xfrm>
            <a:off x="7973961" y="1347019"/>
            <a:ext cx="318565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You can also edit the way </a:t>
            </a:r>
            <a:r>
              <a:rPr lang="en-IN" dirty="0" err="1"/>
              <a:t>ur</a:t>
            </a:r>
            <a:r>
              <a:rPr lang="en-IN" dirty="0"/>
              <a:t> image looks using </a:t>
            </a:r>
            <a:r>
              <a:rPr lang="en-IN" dirty="0" err="1"/>
              <a:t>color</a:t>
            </a:r>
            <a:r>
              <a:rPr lang="en-IN" dirty="0"/>
              <a:t> property inside the image asset function also opacity can be used reference in comments below.</a:t>
            </a:r>
          </a:p>
          <a:p>
            <a:endParaRPr lang="en-US" sz="1200" b="0" dirty="0">
              <a:solidFill>
                <a:srgbClr val="008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//Sized box added to create space between text and image here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//use opacity to make the image more </a:t>
            </a:r>
            <a:r>
              <a:rPr lang="en-US" sz="12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transparrent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or more opaque this is an approach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/*Opacity(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opacity: 0.3,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child: </a:t>
            </a:r>
            <a:r>
              <a:rPr lang="en-US" sz="12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Image.asset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'assets/images/quiz-logo.png',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width: 180,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),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),*/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507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DB6498-D1E4-C221-F5F2-A0482429127E}"/>
              </a:ext>
            </a:extLst>
          </p:cNvPr>
          <p:cNvSpPr txBox="1"/>
          <p:nvPr/>
        </p:nvSpPr>
        <p:spPr>
          <a:xfrm>
            <a:off x="245805" y="463950"/>
            <a:ext cx="7433187" cy="657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extends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StatelessWidget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1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  <a:r>
              <a:rPr lang="en-IN" sz="11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super</a:t>
            </a:r>
            <a:r>
              <a:rPr lang="en-IN" sz="11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11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key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b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100" b="0" dirty="0">
                <a:solidFill>
                  <a:srgbClr val="1F37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1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Widget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BuildContext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100" b="0" dirty="0">
                <a:solidFill>
                  <a:srgbClr val="8F08C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Center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1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Column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11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mainAxisSize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MainAxisSize</a:t>
            </a:r>
            <a:r>
              <a:rPr lang="en-IN" sz="11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.min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11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children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en-IN" sz="11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11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asset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'assets/images/quiz-logo.png'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1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width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180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1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11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11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fromARGB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1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170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166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180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1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//overlay colour can be added to the image.</a:t>
            </a:r>
            <a:endParaRPr lang="en-IN" sz="11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1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SizedBox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1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60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1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"Lets get started with the Quiz"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1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TextStyle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1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11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.white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IN" sz="11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fontSize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1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SizedBox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1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73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OutlinedButton</a:t>
            </a:r>
            <a:r>
              <a:rPr lang="en-IN" sz="11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11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icon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1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onPressed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() {},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1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OutlinedButton</a:t>
            </a:r>
            <a:r>
              <a:rPr lang="en-IN" sz="11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sz="11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styleFrom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1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foregroundColor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11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.white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1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icon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Icon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1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Icons</a:t>
            </a:r>
            <a:r>
              <a:rPr lang="en-IN" sz="11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.arrow_right_alt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1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'Start Quiz'</a:t>
            </a:r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),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IN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IN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A4863-E4B3-9E5C-5E1A-C192BA19A8C1}"/>
              </a:ext>
            </a:extLst>
          </p:cNvPr>
          <p:cNvSpPr txBox="1"/>
          <p:nvPr/>
        </p:nvSpPr>
        <p:spPr>
          <a:xfrm>
            <a:off x="6685935" y="787873"/>
            <a:ext cx="6096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package:flutter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material.dart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package:quiz_app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IN" sz="1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Gradient_Style.dart</a:t>
            </a:r>
            <a:r>
              <a:rPr lang="en-IN" sz="1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Ensure this path is correct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//import '</a:t>
            </a:r>
            <a:r>
              <a:rPr lang="en-IN" sz="10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Startscreen.dart</a:t>
            </a: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'; // Import the </a:t>
            </a:r>
            <a:r>
              <a:rPr lang="en-IN" sz="10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widget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sz="1000" b="0" dirty="0" err="1">
                <a:solidFill>
                  <a:srgbClr val="74531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runApp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MaterialApp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home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Scaffold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Container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decoration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BoxDecoration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gradient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LinearGradient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000" b="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colors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0xFF0F2027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Dark Blue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0xFF203A43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Medium Blue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0xFF2C5364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I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Lighter Blue</a:t>
            </a:r>
            <a:endParaRPr lang="en-IN" sz="1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],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Alignment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.topLeft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Alignment</a:t>
            </a:r>
            <a:r>
              <a:rPr lang="en-IN" sz="1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.bottomRight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en-IN" sz="1000" b="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I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2B91A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Startscreen</a:t>
            </a:r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),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);</a:t>
            </a:r>
          </a:p>
          <a:p>
            <a:r>
              <a:rPr lang="en-I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6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81934-857E-5315-9B4B-89A963B8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628959"/>
            <a:ext cx="5750186" cy="5117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57435-231E-B476-3D5C-20DC7DF9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586" y="542522"/>
            <a:ext cx="3353268" cy="2886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888F4A-9752-20E8-CCBE-D3446647F512}"/>
              </a:ext>
            </a:extLst>
          </p:cNvPr>
          <p:cNvSpPr txBox="1"/>
          <p:nvPr/>
        </p:nvSpPr>
        <p:spPr>
          <a:xfrm>
            <a:off x="6864600" y="3156493"/>
            <a:ext cx="38149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the next step since  I want my start quiz button to change I brought the material app into the quiz state class which is connected to the Quiz class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Therefore in main above I call Quiz app inside the run app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has nothing to do with any changes on screen however this is just for the start quiz button should be inside stateful class.</a:t>
            </a:r>
          </a:p>
        </p:txBody>
      </p:sp>
    </p:spTree>
    <p:extLst>
      <p:ext uri="{BB962C8B-B14F-4D97-AF65-F5344CB8AC3E}">
        <p14:creationId xmlns:p14="http://schemas.microsoft.com/office/powerpoint/2010/main" val="416142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2416</TotalTime>
  <Words>3738</Words>
  <Application>Microsoft Office PowerPoint</Application>
  <PresentationFormat>Widescreen</PresentationFormat>
  <Paragraphs>517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sfmono-regular</vt:lpstr>
      <vt:lpstr>Udemy Sans</vt:lpstr>
      <vt:lpstr>var(--font-stack-heading)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Vinay Datta Mocherla</dc:creator>
  <cp:lastModifiedBy>Vinay Datta Mocherla</cp:lastModifiedBy>
  <cp:revision>38</cp:revision>
  <dcterms:created xsi:type="dcterms:W3CDTF">2024-06-30T03:48:29Z</dcterms:created>
  <dcterms:modified xsi:type="dcterms:W3CDTF">2024-07-02T09:40:17Z</dcterms:modified>
</cp:coreProperties>
</file>